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029812"/>
            <a:ext cx="10947042" cy="2906280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Vannuai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40399"/>
            <a:ext cx="12192000" cy="3255962"/>
          </a:xfrm>
        </p:spPr>
        <p:txBody>
          <a:bodyPr>
            <a:normAutofit/>
          </a:bodyPr>
          <a:lstStyle/>
          <a:p>
            <a:r>
              <a:rPr lang="en-US" sz="3200" dirty="0"/>
              <a:t>Lord of All Being </a:t>
            </a:r>
          </a:p>
          <a:p>
            <a:r>
              <a:rPr lang="en-US" sz="3200" dirty="0"/>
              <a:t>Late 19:1</a:t>
            </a:r>
          </a:p>
          <a:p>
            <a:r>
              <a:rPr lang="en-US" sz="3200" dirty="0"/>
              <a:t>Oliver Wendell Holmes, 1809-1894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Ni, kha,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Lam-et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Sakhi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aa 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31. Vannuai Topa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2018-12-14T02:16:03Z</dcterms:modified>
</cp:coreProperties>
</file>